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3" r:id="rId4"/>
    <p:sldId id="25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59" r:id="rId16"/>
    <p:sldId id="26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5771A0-8B8D-4670-9572-D98F6250790D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FC2E45-A438-4E53-8547-B7E9A6EC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techknowtools.files.wordpress.com/2009/04/mindmap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12" y="1"/>
            <a:ext cx="91475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dirty="0" smtClean="0"/>
              <a:t>3. У вас обязательно должны быть жизненные цели: учиться, чтобы получить хорошие знания и устроиться на хорошую работу и т. д.)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>Не бойтесь совершать ошибки. Боязнь неудач тоже является причиной лени.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ошибаются</a:t>
            </a:r>
            <a:r>
              <a:rPr lang="en-US" dirty="0" smtClean="0"/>
              <a:t>, </a:t>
            </a:r>
            <a:r>
              <a:rPr lang="en-US" dirty="0" err="1" smtClean="0"/>
              <a:t>без</a:t>
            </a:r>
            <a:r>
              <a:rPr lang="en-US" dirty="0" smtClean="0"/>
              <a:t> </a:t>
            </a:r>
            <a:r>
              <a:rPr lang="en-US" dirty="0" err="1" smtClean="0"/>
              <a:t>этого</a:t>
            </a:r>
            <a:r>
              <a:rPr lang="en-US" dirty="0" smtClean="0"/>
              <a:t> </a:t>
            </a:r>
            <a:r>
              <a:rPr lang="en-US" dirty="0" err="1" smtClean="0"/>
              <a:t>нельзя</a:t>
            </a:r>
            <a:r>
              <a:rPr lang="en-US" dirty="0" smtClean="0"/>
              <a:t> </a:t>
            </a:r>
            <a:r>
              <a:rPr lang="en-US" dirty="0" err="1" smtClean="0"/>
              <a:t>понять</a:t>
            </a:r>
            <a:r>
              <a:rPr lang="en-US" dirty="0" smtClean="0"/>
              <a:t>,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такое</a:t>
            </a:r>
            <a:r>
              <a:rPr lang="en-US" dirty="0" smtClean="0"/>
              <a:t> </a:t>
            </a:r>
            <a:r>
              <a:rPr lang="en-US" dirty="0" err="1" smtClean="0"/>
              <a:t>успех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Что такое тайм-менеджмент?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5122" name="Picture 2" descr="C:\Users\КАТЮШКА\Desktop\картинки\Time-management-clock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506536" cy="490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4824536" cy="590465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Тайм-менеджмент - это технология организации времени и повышения эффективности его использования.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C:\Users\КАТЮШКА\Desktop\картинки\bigstock_juggling_time_166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2940687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617869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effectLst/>
              </a:rPr>
              <a:t>тайм-менеджмент</a:t>
            </a:r>
            <a:r>
              <a:rPr lang="ru-RU" dirty="0" smtClean="0"/>
              <a:t> - это умение так распределить свое время, чтобы не приходилось делать уроки по вечерам и по выходным и чтобы никуда не опаздывать.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C:\Users\КАТЮШКА\Desktop\картинки\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u="sng" dirty="0" smtClean="0"/>
              <a:t>Первая </a:t>
            </a:r>
            <a:r>
              <a:rPr lang="ru-RU" dirty="0" smtClean="0"/>
              <a:t>- грамотное планирование своего рабочего времени. </a:t>
            </a:r>
          </a:p>
          <a:p>
            <a:r>
              <a:rPr lang="ru-RU" u="sng" dirty="0" smtClean="0"/>
              <a:t>Вторая</a:t>
            </a:r>
            <a:r>
              <a:rPr lang="ru-RU" dirty="0" smtClean="0"/>
              <a:t> – правильное распределение обязанностей между сотрудниками или одноклассниками, если решается общая задача.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Тайм-менеджмент решает две основные задачи</a:t>
            </a:r>
            <a:endParaRPr lang="ru-RU" dirty="0"/>
          </a:p>
        </p:txBody>
      </p:sp>
      <p:pic>
        <p:nvPicPr>
          <p:cNvPr id="7170" name="Picture 2" descr="Картинка 106 из 154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4000504"/>
            <a:ext cx="2549134" cy="236204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96 из 356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163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15423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 Все важные дела старайтесь начинать точно в назначенный срок и никогда не опаздывайте.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ЮШКА\Desktop\картинки\time-management-mind-map-paul-for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009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1504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400"/>
            <a:ext cx="9144000" cy="6835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04664"/>
            <a:ext cx="827246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Как </a:t>
            </a:r>
            <a:r>
              <a:rPr lang="ru-RU" sz="8000" dirty="0" smtClean="0">
                <a:solidFill>
                  <a:srgbClr val="002060"/>
                </a:solidFill>
              </a:rPr>
              <a:t>побороть лень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286124"/>
            <a:ext cx="4214842" cy="1857388"/>
          </a:xfrm>
        </p:spPr>
        <p:txBody>
          <a:bodyPr>
            <a:noAutofit/>
          </a:bodyPr>
          <a:lstStyle/>
          <a:p>
            <a:pPr algn="l"/>
            <a:r>
              <a:rPr lang="en-US" sz="4800" i="1" dirty="0" smtClean="0">
                <a:solidFill>
                  <a:srgbClr val="002060"/>
                </a:solidFill>
              </a:rPr>
              <a:t>Time management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sz="4800" b="1" i="1" dirty="0" smtClean="0">
                <a:solidFill>
                  <a:srgbClr val="002060"/>
                </a:solidFill>
              </a:rPr>
              <a:t> 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l"/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734342"/>
            <a:ext cx="4214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временем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9175" y="579617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Маркелова Елизавета</a:t>
            </a:r>
          </a:p>
          <a:p>
            <a:r>
              <a:rPr lang="ru-RU" dirty="0" smtClean="0"/>
              <a:t>ММТ гр.113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0445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</a:rPr>
              <a:t>Лень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— отсутствие или недостаток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трудолюбия, предпочтение свободного времени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трудовой деятельности. Традиционно расценивается как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порок, поскольку считается, что ленивый человек является нахлебником общества. В то же время, в условиях интенсивной эксплуатации трудящихся, «лень» часто подразумевает естественную потребность в отдыхе.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КАТЮШКА\Desktop\картинки\л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534025" cy="3076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82 из 154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2852936"/>
            <a:ext cx="2143140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784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Лень</a:t>
            </a:r>
            <a:r>
              <a:rPr lang="en-US" sz="2800" dirty="0" smtClean="0"/>
              <a:t> </a:t>
            </a:r>
            <a:r>
              <a:rPr lang="ru-RU" sz="2800" dirty="0" smtClean="0"/>
              <a:t>— стремление человека отказаться от преодоления трудностей, устойчивое нежелание совершать волевое усилие.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lvl="0"/>
            <a:r>
              <a:rPr lang="ru-RU" u="sng" dirty="0" smtClean="0">
                <a:solidFill>
                  <a:srgbClr val="FF0000"/>
                </a:solidFill>
              </a:rPr>
              <a:t>Причины лени: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 </a:t>
            </a:r>
            <a:r>
              <a:rPr lang="ru-RU" sz="2800" dirty="0" smtClean="0">
                <a:effectLst/>
              </a:rPr>
              <a:t>Переутомление, объективная вымотанность орга­низма, растраченность физических, энергетических и эмоциональных ресурсов.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2050" name="Picture 2" descr="C:\Users\КАТЮШКА\Desktop\картинки\от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33057"/>
            <a:ext cx="4956944" cy="29249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09634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- </a:t>
            </a:r>
            <a:r>
              <a:rPr lang="ru-RU" sz="3200" dirty="0" smtClean="0">
                <a:effectLst/>
              </a:rPr>
              <a:t>Несоответствие нашего «должен» нашему «хочу» — когда мы тратим время своей жизни на дела, не являющиеся для нас желанными.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КАТЮШКА\Desktop\картинки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11480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pPr lvl="0"/>
            <a:r>
              <a:rPr lang="ru-RU" dirty="0" smtClean="0"/>
              <a:t>Интуитивное ощущение ненужности выполняемой в данный момент задачи.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КАТЮШКА\Desktop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4167472" cy="37011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u="sng" dirty="0" smtClean="0">
                <a:solidFill>
                  <a:srgbClr val="FF0000"/>
                </a:solidFill>
                <a:effectLst/>
              </a:rPr>
              <a:t>Как преодалеть лень?</a:t>
            </a:r>
            <a:br>
              <a:rPr lang="ru-RU" u="sng" dirty="0" smtClean="0">
                <a:solidFill>
                  <a:srgbClr val="FF0000"/>
                </a:solidFill>
                <a:effectLst/>
              </a:rPr>
            </a:br>
            <a:r>
              <a:rPr lang="ru-RU" u="sng" dirty="0" smtClean="0">
                <a:solidFill>
                  <a:srgbClr val="FF0000"/>
                </a:solidFill>
                <a:effectLst/>
              </a:rPr>
              <a:t/>
            </a:r>
            <a:br>
              <a:rPr lang="ru-RU" u="sng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1. </a:t>
            </a:r>
            <a:r>
              <a:rPr lang="ru-RU" dirty="0" smtClean="0"/>
              <a:t>Старайтесь организовать свой день (для этого лучше всего написать список дел на день, к которому можно добавить время на их выполнение).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/>
              <a:t>2. Обязательно отдыхайте, но только в определенное время (в перерывах между любой работой: умственно или физической нужны абсолютно всем)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217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Как побороть лень</vt:lpstr>
      <vt:lpstr>Лень — отсутствие или недостаток трудолюбия, предпочтение свободного времени трудовой деятельности. Традиционно расценивается как порок, поскольку считается, что ленивый человек является нахлебником общества. В то же время, в условиях интенсивной эксплуатации трудящихся, «лень» часто подразумевает естественную потребность в отдыхе.  </vt:lpstr>
      <vt:lpstr>Лень — стремление человека отказаться от преодоления трудностей, устойчивое нежелание совершать волевое усилие. </vt:lpstr>
      <vt:lpstr>Причины лени:  - Переутомление, объективная вымотанность орга­низма, растраченность физических, энергетических и эмоциональных ресурсов.  </vt:lpstr>
      <vt:lpstr> - Несоответствие нашего «должен» нашему «хочу» — когда мы тратим время своей жизни на дела, не являющиеся для нас желанными. </vt:lpstr>
      <vt:lpstr>Интуитивное ощущение ненужности выполняемой в данный момент задачи. </vt:lpstr>
      <vt:lpstr>        Как преодалеть лень?  1. Старайтесь организовать свой день (для этого лучше всего написать список дел на день, к которому можно добавить время на их выполнение).  </vt:lpstr>
      <vt:lpstr>2. Обязательно отдыхайте, но только в определенное время (в перерывах между любой работой: умственно или физической нужны абсолютно всем)</vt:lpstr>
      <vt:lpstr>3. У вас обязательно должны быть жизненные цели: учиться, чтобы получить хорошие знания и устроиться на хорошую работу и т. д.) </vt:lpstr>
      <vt:lpstr>Не бойтесь совершать ошибки. Боязнь неудач тоже является причиной лени. Все ошибаются, без этого нельзя понять, что такое успех. </vt:lpstr>
      <vt:lpstr> Что такое тайм-менеджмент? </vt:lpstr>
      <vt:lpstr>Тайм-менеджмент - это технология организации времени и повышения эффективности его использования.     </vt:lpstr>
      <vt:lpstr>тайм-менеджмент - это умение так распределить свое время, чтобы не приходилось делать уроки по вечерам и по выходным и чтобы никуда не опаздывать. </vt:lpstr>
      <vt:lpstr>Тайм-менеджмент решает две основные задачи</vt:lpstr>
      <vt:lpstr> Все важные дела старайтесь начинать точно в назначенный срок и никогда не опаздывайте.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Ирина</cp:lastModifiedBy>
  <cp:revision>26</cp:revision>
  <dcterms:created xsi:type="dcterms:W3CDTF">2011-12-11T11:56:18Z</dcterms:created>
  <dcterms:modified xsi:type="dcterms:W3CDTF">2025-11-11T15:34:20Z</dcterms:modified>
</cp:coreProperties>
</file>